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93" r:id="rId2"/>
    <p:sldId id="291" r:id="rId3"/>
    <p:sldId id="261" r:id="rId4"/>
    <p:sldId id="262" r:id="rId5"/>
    <p:sldId id="263" r:id="rId6"/>
    <p:sldId id="264" r:id="rId7"/>
    <p:sldId id="266" r:id="rId8"/>
    <p:sldId id="292" r:id="rId9"/>
    <p:sldId id="271" r:id="rId10"/>
    <p:sldId id="275" r:id="rId11"/>
    <p:sldId id="276" r:id="rId12"/>
    <p:sldId id="277" r:id="rId13"/>
    <p:sldId id="279" r:id="rId14"/>
    <p:sldId id="28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7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1" y="2733709"/>
            <a:ext cx="6108101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41510" y="2750337"/>
            <a:ext cx="878916" cy="1356442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7828359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68" y="4087901"/>
            <a:ext cx="1202248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7939369" y="2726267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2" y="2869895"/>
            <a:ext cx="7210395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0242" y="4232172"/>
            <a:ext cx="7210395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7092" y="2869896"/>
            <a:ext cx="865613" cy="1090789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0240" y="2336873"/>
            <a:ext cx="3523769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5592" y="2336873"/>
            <a:ext cx="3525044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0" y="753230"/>
            <a:ext cx="7210397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9763" y="2336874"/>
            <a:ext cx="3354245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42" y="3030009"/>
            <a:ext cx="3523766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5116" y="2336873"/>
            <a:ext cx="3355521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5593" y="3030009"/>
            <a:ext cx="3525044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1" y="753227"/>
            <a:ext cx="721039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4206252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1" y="2336873"/>
            <a:ext cx="2842559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3" y="753228"/>
            <a:ext cx="7210393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51250" y="2336874"/>
            <a:ext cx="406938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2" y="2336874"/>
            <a:ext cx="2907192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7828359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5929622"/>
            <a:ext cx="1202248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7939371" y="4567988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2" y="4711617"/>
            <a:ext cx="7210394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0242" y="609598"/>
            <a:ext cx="721039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39" y="5169584"/>
            <a:ext cx="7210397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47092" y="4711310"/>
            <a:ext cx="865613" cy="1090789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7828359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5929622"/>
            <a:ext cx="1202248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7939371" y="4567988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41" y="609597"/>
            <a:ext cx="721039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2" y="4711616"/>
            <a:ext cx="7210394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47092" y="4711616"/>
            <a:ext cx="865613" cy="1090789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7828359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5929622"/>
            <a:ext cx="1202248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7939371" y="4567988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92" y="609599"/>
            <a:ext cx="6539158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051717" y="3653379"/>
            <a:ext cx="611743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2" y="4711616"/>
            <a:ext cx="7210394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47092" y="4709926"/>
            <a:ext cx="865613" cy="1090789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37679" y="74811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47107" y="3033524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7828359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5929622"/>
            <a:ext cx="1202248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7939371" y="4567988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239" y="4711616"/>
            <a:ext cx="7210397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0" y="5300150"/>
            <a:ext cx="7210397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47092" y="4709926"/>
            <a:ext cx="865613" cy="1090789"/>
          </a:xfrm>
        </p:spPr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01917" y="753228"/>
            <a:ext cx="721872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95709" y="2336873"/>
            <a:ext cx="230252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0241" y="3022674"/>
            <a:ext cx="2287277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67019" y="2336873"/>
            <a:ext cx="22974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59103" y="3022674"/>
            <a:ext cx="229743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418117" y="2336873"/>
            <a:ext cx="23025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18117" y="3022674"/>
            <a:ext cx="2302519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0242" y="753228"/>
            <a:ext cx="7210395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0239" y="4297503"/>
            <a:ext cx="228727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0239" y="2336873"/>
            <a:ext cx="2287279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0239" y="4873765"/>
            <a:ext cx="228727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59103" y="4297503"/>
            <a:ext cx="22974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59103" y="2336873"/>
            <a:ext cx="229743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58088" y="4873764"/>
            <a:ext cx="230047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423009" y="4297503"/>
            <a:ext cx="229762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423008" y="2336873"/>
            <a:ext cx="2297629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422915" y="4873762"/>
            <a:ext cx="2300672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5448782" y="2040420"/>
            <a:ext cx="5106988" cy="1026149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7200777" y="5543428"/>
            <a:ext cx="1602997" cy="10261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96923" y="609597"/>
            <a:ext cx="80535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652503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05344" y="5936188"/>
            <a:ext cx="2057400" cy="365125"/>
          </a:xfrm>
        </p:spPr>
        <p:txBody>
          <a:bodyPr/>
          <a:lstStyle/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951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3163" y="5398634"/>
            <a:ext cx="865613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0241" y="753228"/>
            <a:ext cx="7210396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0241" y="2336873"/>
            <a:ext cx="7210396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3236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4F167-4879-4F14-9C3F-3A1A37C7A49C}" type="datetimeFigureOut">
              <a:rPr lang="en-US" smtClean="0"/>
              <a:pPr/>
              <a:t>3/18/2017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0241" y="5936189"/>
            <a:ext cx="51529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47092" y="753228"/>
            <a:ext cx="865613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3CC25-1569-430C-8191-E374656BD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" y="914400"/>
            <a:ext cx="87344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4343400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latin typeface="Castellar" pitchFamily="18" charset="0"/>
              </a:rPr>
              <a:t>Biography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241" y="2336873"/>
            <a:ext cx="5661959" cy="3599316"/>
          </a:xfrm>
        </p:spPr>
        <p:txBody>
          <a:bodyPr>
            <a:normAutofit fontScale="55000" lnSpcReduction="20000"/>
          </a:bodyPr>
          <a:lstStyle/>
          <a:p>
            <a:pPr marL="548640" indent="-411480" fontAlgn="auto">
              <a:lnSpc>
                <a:spcPct val="17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dirty="0">
                <a:latin typeface="Castellar" pitchFamily="18" charset="0"/>
              </a:rPr>
              <a:t>Spiritual Teacher and author was born in Germany and educated at the Universities of London and Cambridge.  </a:t>
            </a:r>
            <a:endParaRPr lang="en-US" dirty="0" smtClean="0">
              <a:latin typeface="Castellar" pitchFamily="18" charset="0"/>
            </a:endParaRPr>
          </a:p>
          <a:p>
            <a:pPr marL="548640" indent="-411480" fontAlgn="auto">
              <a:lnSpc>
                <a:spcPct val="17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dirty="0" smtClean="0">
                <a:latin typeface="Castellar" pitchFamily="18" charset="0"/>
              </a:rPr>
              <a:t>At </a:t>
            </a:r>
            <a:r>
              <a:rPr lang="en-US" dirty="0">
                <a:latin typeface="Castellar" pitchFamily="18" charset="0"/>
              </a:rPr>
              <a:t>the age of twenty-nine a profound inner transformation radically changed the course of his life.  </a:t>
            </a:r>
            <a:endParaRPr lang="en-US" dirty="0" smtClean="0">
              <a:latin typeface="Castellar" pitchFamily="18" charset="0"/>
            </a:endParaRPr>
          </a:p>
          <a:p>
            <a:pPr marL="548640" indent="-411480" fontAlgn="auto">
              <a:lnSpc>
                <a:spcPct val="17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dirty="0" smtClean="0">
                <a:latin typeface="Castellar" pitchFamily="18" charset="0"/>
              </a:rPr>
              <a:t>The </a:t>
            </a:r>
            <a:r>
              <a:rPr lang="en-US" dirty="0">
                <a:latin typeface="Castellar" pitchFamily="18" charset="0"/>
              </a:rPr>
              <a:t>next few years were devoted to understanding, integrating and deepening that transformation, which marked the beginning of an intense inward journey. </a:t>
            </a:r>
          </a:p>
        </p:txBody>
      </p:sp>
      <p:pic>
        <p:nvPicPr>
          <p:cNvPr id="4100" name="Picture 2" descr="Eckhart Tol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38885">
            <a:off x="6172213" y="1775399"/>
            <a:ext cx="2550629" cy="3831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600200" y="3581400"/>
            <a:ext cx="6108700" cy="1373188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astellar" pitchFamily="18" charset="0"/>
              </a:rPr>
              <a:t>ENLIGHTENMENT</a:t>
            </a:r>
            <a:endParaRPr lang="en-US" sz="3200" dirty="0">
              <a:latin typeface="Castellar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743200" y="4876800"/>
            <a:ext cx="6108700" cy="1117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5400" dirty="0" smtClean="0">
                <a:latin typeface="Castellar" pitchFamily="18" charset="0"/>
              </a:rPr>
              <a:t>WHAT IS THAT?</a:t>
            </a:r>
            <a:endParaRPr lang="en-US" sz="5400" dirty="0">
              <a:latin typeface="Castellar" pitchFamily="18" charset="0"/>
            </a:endParaRPr>
          </a:p>
        </p:txBody>
      </p:sp>
      <p:sp>
        <p:nvSpPr>
          <p:cNvPr id="32770" name="AutoShape 2" descr="Image result for enlighten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2771" name="Picture 3" descr="C:\Users\Poonam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381000"/>
            <a:ext cx="5867400" cy="3105151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152400" y="609600"/>
            <a:ext cx="8534400" cy="1373188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latin typeface="Castellar" pitchFamily="18" charset="0"/>
              </a:rPr>
              <a:t>ENLIGHTENMENT IS THE END TO SUFFERING</a:t>
            </a:r>
            <a:endParaRPr lang="en-US" sz="4400" dirty="0">
              <a:latin typeface="Castellar" pitchFamily="18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1447800" y="4876800"/>
            <a:ext cx="6108700" cy="1117600"/>
          </a:xfrm>
        </p:spPr>
        <p:txBody>
          <a:bodyPr/>
          <a:lstStyle/>
          <a:p>
            <a:pPr algn="r"/>
            <a:r>
              <a:rPr lang="en-US" dirty="0" smtClean="0">
                <a:latin typeface="Castellar" pitchFamily="18" charset="0"/>
              </a:rPr>
              <a:t>GAUTAM BUDDHA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31746" name="AutoShape 2" descr="Image result for enlighten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48" name="AutoShape 4" descr="Image result for enlighten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0" name="AutoShape 6" descr="Image result for enlighten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751" name="Picture 7" descr="C:\Users\Poonam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4882" y="2362200"/>
            <a:ext cx="6297099" cy="2209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0242" y="4711617"/>
            <a:ext cx="7210394" cy="107958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stellar" pitchFamily="18" charset="0"/>
              </a:rPr>
              <a:t>TO BE ENLIGHTENED IS TO BE CONNECTED TO YOUR TRUE NATURE </a:t>
            </a:r>
            <a:r>
              <a:rPr lang="en-US" b="1" i="1" dirty="0" smtClean="0">
                <a:latin typeface="Castellar" pitchFamily="18" charset="0"/>
              </a:rPr>
              <a:t>BEYOND NAME AND FORM</a:t>
            </a:r>
            <a:endParaRPr lang="en-US" b="1" i="1" dirty="0">
              <a:latin typeface="Castellar" pitchFamily="18" charset="0"/>
            </a:endParaRPr>
          </a:p>
        </p:txBody>
      </p:sp>
      <p:pic>
        <p:nvPicPr>
          <p:cNvPr id="30721" name="Picture 1" descr="C:\Users\Poonam\Desktop\images (4)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16951" b="16951"/>
          <a:stretch>
            <a:fillRect/>
          </a:stretch>
        </p:blipFill>
        <p:spPr bwMode="auto">
          <a:xfrm>
            <a:off x="509588" y="660400"/>
            <a:ext cx="7110412" cy="353853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228600" y="4495800"/>
            <a:ext cx="8915400" cy="1373188"/>
          </a:xfrm>
        </p:spPr>
        <p:txBody>
          <a:bodyPr>
            <a:noAutofit/>
          </a:bodyPr>
          <a:lstStyle/>
          <a:p>
            <a:r>
              <a:rPr lang="en-US" sz="4400" dirty="0" smtClean="0">
                <a:latin typeface="Castellar" pitchFamily="18" charset="0"/>
              </a:rPr>
              <a:t>THIS TRUE NATURE OR ONE’S </a:t>
            </a:r>
            <a:r>
              <a:rPr lang="en-US" sz="4400" i="1" u="sng" dirty="0" smtClean="0">
                <a:solidFill>
                  <a:srgbClr val="FFC000"/>
                </a:solidFill>
                <a:latin typeface="Castellar" pitchFamily="18" charset="0"/>
              </a:rPr>
              <a:t>BEING</a:t>
            </a:r>
            <a:r>
              <a:rPr lang="en-US" sz="4400" dirty="0" smtClean="0">
                <a:latin typeface="Castellar" pitchFamily="18" charset="0"/>
              </a:rPr>
              <a:t> IS BEYOND LIFE AND DEATH .</a:t>
            </a:r>
            <a:endParaRPr lang="en-US" sz="4400" dirty="0">
              <a:latin typeface="Castellar" pitchFamily="18" charset="0"/>
            </a:endParaRPr>
          </a:p>
        </p:txBody>
      </p:sp>
      <p:pic>
        <p:nvPicPr>
          <p:cNvPr id="29698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609600"/>
            <a:ext cx="4453204" cy="3352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though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6650" y="228600"/>
            <a:ext cx="5847150" cy="3429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0242" y="2869895"/>
            <a:ext cx="7338358" cy="109078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stellar" pitchFamily="18" charset="0"/>
              </a:rPr>
              <a:t>THE GREATEST OBSTACLE TO EXPERIENCING THIS </a:t>
            </a:r>
            <a:r>
              <a:rPr lang="en-US" i="1" u="sng" dirty="0" smtClean="0">
                <a:latin typeface="Castellar" pitchFamily="18" charset="0"/>
              </a:rPr>
              <a:t>BEING</a:t>
            </a:r>
            <a:r>
              <a:rPr lang="en-US" dirty="0" smtClean="0">
                <a:latin typeface="Castellar" pitchFamily="18" charset="0"/>
              </a:rPr>
              <a:t> IS…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latin typeface="Castellar" pitchFamily="18" charset="0"/>
              </a:rPr>
              <a:t>IDENTIFICATION WITH YOUR MIND</a:t>
            </a:r>
            <a:endParaRPr lang="en-US" sz="4800" dirty="0">
              <a:latin typeface="Castellar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" y="3657600"/>
            <a:ext cx="8763000" cy="2819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stellar" pitchFamily="18" charset="0"/>
              </a:rPr>
              <a:t>“VOICE IN YOUR HEAD” IS NOT WHO YOU ARE. </a:t>
            </a:r>
            <a:r>
              <a:rPr lang="en-US" dirty="0" smtClean="0">
                <a:latin typeface="Castellar" pitchFamily="18" charset="0"/>
              </a:rPr>
              <a:t/>
            </a:r>
            <a:br>
              <a:rPr lang="en-US" dirty="0" smtClean="0">
                <a:latin typeface="Castellar" pitchFamily="18" charset="0"/>
              </a:rPr>
            </a:br>
            <a:r>
              <a:rPr lang="en-US" dirty="0" smtClean="0">
                <a:latin typeface="Castellar" pitchFamily="18" charset="0"/>
              </a:rPr>
              <a:t>YOU </a:t>
            </a:r>
            <a:r>
              <a:rPr lang="en-US" dirty="0" smtClean="0">
                <a:latin typeface="Castellar" pitchFamily="18" charset="0"/>
              </a:rPr>
              <a:t>ARE THE ONE WHO </a:t>
            </a:r>
            <a:r>
              <a:rPr lang="en-US" i="1" u="sng" dirty="0" smtClean="0">
                <a:latin typeface="Castellar" pitchFamily="18" charset="0"/>
              </a:rPr>
              <a:t>WITNESSES THE VOICE</a:t>
            </a:r>
            <a:endParaRPr lang="en-US" i="1" u="sng" dirty="0">
              <a:latin typeface="Castellar" pitchFamily="18" charset="0"/>
            </a:endParaRPr>
          </a:p>
        </p:txBody>
      </p:sp>
      <p:pic>
        <p:nvPicPr>
          <p:cNvPr id="55298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457200"/>
            <a:ext cx="6418026" cy="34595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stellar" pitchFamily="18" charset="0"/>
              </a:rPr>
              <a:t>THE BEGINNING OF FREEDOM IS THE REALIZATION THAT YOU ARE NOT THE THINKER</a:t>
            </a:r>
            <a:endParaRPr lang="en-US" dirty="0">
              <a:latin typeface="Castellar" pitchFamily="18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4294967295"/>
          </p:nvPr>
        </p:nvSpPr>
        <p:spPr>
          <a:xfrm>
            <a:off x="152400" y="5029200"/>
            <a:ext cx="8686800" cy="147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Castellar" pitchFamily="18" charset="0"/>
              </a:rPr>
              <a:t>  THE MOMENT YOU START WATCHING THE THINKER , YOU BEGIN TO </a:t>
            </a:r>
            <a:r>
              <a:rPr lang="en-US" sz="5400" dirty="0" smtClean="0">
                <a:latin typeface="Castellar" pitchFamily="18" charset="0"/>
              </a:rPr>
              <a:t>AWAKEN</a:t>
            </a:r>
            <a:endParaRPr lang="en-US" sz="5400" dirty="0">
              <a:latin typeface="Castellar" pitchFamily="18" charset="0"/>
            </a:endParaRPr>
          </a:p>
        </p:txBody>
      </p:sp>
      <p:pic>
        <p:nvPicPr>
          <p:cNvPr id="22530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399" y="2057400"/>
            <a:ext cx="5630097" cy="2942181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304800" y="4114800"/>
            <a:ext cx="8839200" cy="191452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stellar" pitchFamily="18" charset="0"/>
              </a:rPr>
              <a:t>SO WHEN YOU LISTEN TO A THOUGHT, YOU ARE AWARE, NOT ONLY OF THE THOUGHT,BUT ALSO OF YOURSELF AS THE THINKER</a:t>
            </a:r>
            <a:endParaRPr lang="en-US" dirty="0">
              <a:latin typeface="Castellar" pitchFamily="18" charset="0"/>
            </a:endParaRPr>
          </a:p>
        </p:txBody>
      </p:sp>
      <p:pic>
        <p:nvPicPr>
          <p:cNvPr id="18433" name="Picture 1" descr="C:\Users\Poonam\Desktop\download.jpg"/>
          <p:cNvPicPr>
            <a:picLocks noChangeAspect="1" noChangeArrowheads="1"/>
          </p:cNvPicPr>
          <p:nvPr/>
        </p:nvPicPr>
        <p:blipFill>
          <a:blip r:embed="rId2"/>
          <a:srcRect r="47091"/>
          <a:stretch>
            <a:fillRect/>
          </a:stretch>
        </p:blipFill>
        <p:spPr bwMode="auto">
          <a:xfrm>
            <a:off x="457200" y="228600"/>
            <a:ext cx="3152775" cy="34861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0" y="3886200"/>
            <a:ext cx="9144000" cy="214312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stellar" pitchFamily="18" charset="0"/>
              </a:rPr>
              <a:t>AS YOU LISTEN TO THE THOUGHT, YOU FEEL A CONSCIOUS PRESENCE…….</a:t>
            </a:r>
            <a:br>
              <a:rPr lang="en-US" dirty="0" smtClean="0">
                <a:latin typeface="Castellar" pitchFamily="18" charset="0"/>
              </a:rPr>
            </a:br>
            <a:r>
              <a:rPr lang="en-US" dirty="0" smtClean="0">
                <a:latin typeface="Castellar" pitchFamily="18" charset="0"/>
              </a:rPr>
              <a:t>YOUR DEEPER SELF…..</a:t>
            </a:r>
            <a:br>
              <a:rPr lang="en-US" dirty="0" smtClean="0">
                <a:latin typeface="Castellar" pitchFamily="18" charset="0"/>
              </a:rPr>
            </a:br>
            <a:r>
              <a:rPr lang="en-US" dirty="0" smtClean="0">
                <a:latin typeface="Castellar" pitchFamily="18" charset="0"/>
              </a:rPr>
              <a:t>BEHIND THE THOUGHT </a:t>
            </a:r>
            <a:endParaRPr lang="en-US" dirty="0">
              <a:latin typeface="Castellar" pitchFamily="18" charset="0"/>
            </a:endParaRPr>
          </a:p>
        </p:txBody>
      </p:sp>
      <p:pic>
        <p:nvPicPr>
          <p:cNvPr id="17410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495300"/>
            <a:ext cx="5257800" cy="338001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0239" y="4711616"/>
            <a:ext cx="7210397" cy="115578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stellar" pitchFamily="18" charset="0"/>
              </a:rPr>
              <a:t>THE THOUGHT THEN LOSES </a:t>
            </a:r>
            <a:r>
              <a:rPr lang="en-US" dirty="0" smtClean="0">
                <a:latin typeface="Castellar" pitchFamily="18" charset="0"/>
              </a:rPr>
              <a:t>its </a:t>
            </a:r>
            <a:r>
              <a:rPr lang="en-US" dirty="0" smtClean="0">
                <a:latin typeface="Castellar" pitchFamily="18" charset="0"/>
              </a:rPr>
              <a:t>POWER OVER YOU AND QUICKLY SUBSIDES……THE NO MIND STATE</a:t>
            </a:r>
            <a:endParaRPr lang="en-US" dirty="0">
              <a:latin typeface="Castellar" pitchFamily="18" charset="0"/>
            </a:endParaRPr>
          </a:p>
        </p:txBody>
      </p:sp>
      <p:pic>
        <p:nvPicPr>
          <p:cNvPr id="16386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7190" y="275324"/>
            <a:ext cx="5884210" cy="39156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304800" y="685800"/>
            <a:ext cx="8458200" cy="2895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stellar" pitchFamily="18" charset="0"/>
              </a:rPr>
              <a:t>YOU WILL FEEL A SUBTLE ENAMATION OF JOY ARISING FROM DEEP WITHIN…… </a:t>
            </a:r>
            <a:r>
              <a:rPr lang="en-US" sz="5300" dirty="0" smtClean="0">
                <a:latin typeface="Castellar" pitchFamily="18" charset="0"/>
              </a:rPr>
              <a:t>THE JOY OF BEING</a:t>
            </a:r>
            <a:endParaRPr lang="en-US" sz="5300" dirty="0">
              <a:latin typeface="Castellar" pitchFamily="18" charset="0"/>
            </a:endParaRPr>
          </a:p>
        </p:txBody>
      </p:sp>
      <p:pic>
        <p:nvPicPr>
          <p:cNvPr id="14338" name="Picture 2" descr="Image result for enlighten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3297854"/>
            <a:ext cx="4752975" cy="356014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dirty="0" smtClean="0">
                <a:latin typeface="Castellar" pitchFamily="18" charset="0"/>
              </a:rPr>
              <a:t>SO ENLIGHTENMENT IS</a:t>
            </a:r>
            <a:endParaRPr lang="en-US" sz="4800" dirty="0">
              <a:latin typeface="Castellar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0" y="5257800"/>
            <a:ext cx="8229600" cy="99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400" dirty="0" smtClean="0">
                <a:latin typeface="Castellar" pitchFamily="18" charset="0"/>
              </a:rPr>
              <a:t>RISING ABOVE THOUGHT</a:t>
            </a:r>
            <a:endParaRPr lang="en-US" sz="4400" dirty="0">
              <a:latin typeface="Castellar" pitchFamily="18" charset="0"/>
            </a:endParaRPr>
          </a:p>
        </p:txBody>
      </p:sp>
      <p:sp>
        <p:nvSpPr>
          <p:cNvPr id="9218" name="AutoShape 2" descr="Image result for enlighten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19" name="Picture 3" descr="C:\Users\Poonam\Desktop\images (3).jpg"/>
          <p:cNvPicPr>
            <a:picLocks noChangeAspect="1" noChangeArrowheads="1"/>
          </p:cNvPicPr>
          <p:nvPr/>
        </p:nvPicPr>
        <p:blipFill>
          <a:blip r:embed="rId2"/>
          <a:srcRect b="13456"/>
          <a:stretch>
            <a:fillRect/>
          </a:stretch>
        </p:blipFill>
        <p:spPr bwMode="auto">
          <a:xfrm>
            <a:off x="1752600" y="1905000"/>
            <a:ext cx="5474468" cy="3124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M04033917[[fn=Berlin]]_novariants" id="{309C13C0-3BE0-4E8F-8916-1D5516B3B5DD}" vid="{18E1BE87-7240-45DF-8788-3CAEB7F17A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448</TotalTime>
  <Words>185</Words>
  <Application>Microsoft Office PowerPoint</Application>
  <PresentationFormat>On-screen Show (4:3)</PresentationFormat>
  <Paragraphs>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Theme1</vt:lpstr>
      <vt:lpstr>Slide 1</vt:lpstr>
      <vt:lpstr>Biography</vt:lpstr>
      <vt:lpstr>ENLIGHTENMENT</vt:lpstr>
      <vt:lpstr>ENLIGHTENMENT IS THE END TO SUFFERING</vt:lpstr>
      <vt:lpstr>TO BE ENLIGHTENED IS TO BE CONNECTED TO YOUR TRUE NATURE BEYOND NAME AND FORM</vt:lpstr>
      <vt:lpstr>THIS TRUE NATURE OR ONE’S BEING IS BEYOND LIFE AND DEATH .</vt:lpstr>
      <vt:lpstr>THE GREATEST OBSTACLE TO EXPERIENCING THIS BEING IS…</vt:lpstr>
      <vt:lpstr>“VOICE IN YOUR HEAD” IS NOT WHO YOU ARE.  YOU ARE THE ONE WHO WITNESSES THE VOICE</vt:lpstr>
      <vt:lpstr>THE BEGINNING OF FREEDOM IS THE REALIZATION THAT YOU ARE NOT THE THINKER</vt:lpstr>
      <vt:lpstr>SO WHEN YOU LISTEN TO A THOUGHT, YOU ARE AWARE, NOT ONLY OF THE THOUGHT,BUT ALSO OF YOURSELF AS THE THINKER</vt:lpstr>
      <vt:lpstr>AS YOU LISTEN TO THE THOUGHT, YOU FEEL A CONSCIOUS PRESENCE……. YOUR DEEPER SELF….. BEHIND THE THOUGHT </vt:lpstr>
      <vt:lpstr>THE THOUGHT THEN LOSES its POWER OVER YOU AND QUICKLY SUBSIDES……THE NO MIND STATE</vt:lpstr>
      <vt:lpstr>YOU WILL FEEL A SUBTLE ENAMATION OF JOY ARISING FROM DEEP WITHIN…… THE JOY OF BEING</vt:lpstr>
      <vt:lpstr>SO ENLIGHTENMENT IS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computer</dc:creator>
  <cp:lastModifiedBy>Poonam</cp:lastModifiedBy>
  <cp:revision>77</cp:revision>
  <dcterms:created xsi:type="dcterms:W3CDTF">2017-03-17T02:39:22Z</dcterms:created>
  <dcterms:modified xsi:type="dcterms:W3CDTF">2017-03-18T14:36:40Z</dcterms:modified>
</cp:coreProperties>
</file>